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5544800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077416"/>
            <a:ext cx="11658600" cy="2291986"/>
          </a:xfrm>
        </p:spPr>
        <p:txBody>
          <a:bodyPr anchor="b"/>
          <a:lstStyle>
            <a:lvl1pPr algn="ctr">
              <a:defRPr sz="57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3457790"/>
            <a:ext cx="11658600" cy="1589455"/>
          </a:xfrm>
        </p:spPr>
        <p:txBody>
          <a:bodyPr/>
          <a:lstStyle>
            <a:lvl1pPr marL="0" indent="0" algn="ctr">
              <a:buNone/>
              <a:defRPr sz="2304"/>
            </a:lvl1pPr>
            <a:lvl2pPr marL="438947" indent="0" algn="ctr">
              <a:buNone/>
              <a:defRPr sz="1920"/>
            </a:lvl2pPr>
            <a:lvl3pPr marL="877894" indent="0" algn="ctr">
              <a:buNone/>
              <a:defRPr sz="1728"/>
            </a:lvl3pPr>
            <a:lvl4pPr marL="1316842" indent="0" algn="ctr">
              <a:buNone/>
              <a:defRPr sz="1536"/>
            </a:lvl4pPr>
            <a:lvl5pPr marL="1755789" indent="0" algn="ctr">
              <a:buNone/>
              <a:defRPr sz="1536"/>
            </a:lvl5pPr>
            <a:lvl6pPr marL="2194735" indent="0" algn="ctr">
              <a:buNone/>
              <a:defRPr sz="1536"/>
            </a:lvl6pPr>
            <a:lvl7pPr marL="2633682" indent="0" algn="ctr">
              <a:buNone/>
              <a:defRPr sz="1536"/>
            </a:lvl7pPr>
            <a:lvl8pPr marL="3072630" indent="0" algn="ctr">
              <a:buNone/>
              <a:defRPr sz="1536"/>
            </a:lvl8pPr>
            <a:lvl9pPr marL="3511577" indent="0" algn="ctr">
              <a:buNone/>
              <a:defRPr sz="15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7" y="350503"/>
            <a:ext cx="3351848" cy="55790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7" y="350503"/>
            <a:ext cx="9861233" cy="55790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09" y="1641270"/>
            <a:ext cx="13407390" cy="2738496"/>
          </a:xfrm>
        </p:spPr>
        <p:txBody>
          <a:bodyPr anchor="b"/>
          <a:lstStyle>
            <a:lvl1pPr>
              <a:defRPr sz="57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09" y="4405673"/>
            <a:ext cx="13407390" cy="144011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>
                    <a:tint val="82000"/>
                  </a:schemeClr>
                </a:solidFill>
              </a:defRPr>
            </a:lvl1pPr>
            <a:lvl2pPr marL="438947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2pPr>
            <a:lvl3pPr marL="877894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3pPr>
            <a:lvl4pPr marL="1316842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4pPr>
            <a:lvl5pPr marL="1755789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5pPr>
            <a:lvl6pPr marL="2194735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6pPr>
            <a:lvl7pPr marL="2633682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7pPr>
            <a:lvl8pPr marL="3072630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8pPr>
            <a:lvl9pPr marL="3511577" indent="0">
              <a:buNone/>
              <a:defRPr sz="15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4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1752517"/>
            <a:ext cx="6606540" cy="4177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1752517"/>
            <a:ext cx="6606540" cy="4177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5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350505"/>
            <a:ext cx="13407390" cy="1272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1613839"/>
            <a:ext cx="6576178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47" indent="0">
              <a:buNone/>
              <a:defRPr sz="1920" b="1"/>
            </a:lvl2pPr>
            <a:lvl3pPr marL="877894" indent="0">
              <a:buNone/>
              <a:defRPr sz="1728" b="1"/>
            </a:lvl3pPr>
            <a:lvl4pPr marL="1316842" indent="0">
              <a:buNone/>
              <a:defRPr sz="1536" b="1"/>
            </a:lvl4pPr>
            <a:lvl5pPr marL="1755789" indent="0">
              <a:buNone/>
              <a:defRPr sz="1536" b="1"/>
            </a:lvl5pPr>
            <a:lvl6pPr marL="2194735" indent="0">
              <a:buNone/>
              <a:defRPr sz="1536" b="1"/>
            </a:lvl6pPr>
            <a:lvl7pPr marL="2633682" indent="0">
              <a:buNone/>
              <a:defRPr sz="1536" b="1"/>
            </a:lvl7pPr>
            <a:lvl8pPr marL="3072630" indent="0">
              <a:buNone/>
              <a:defRPr sz="1536" b="1"/>
            </a:lvl8pPr>
            <a:lvl9pPr marL="3511577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2404756"/>
            <a:ext cx="6576178" cy="3537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7" y="1613839"/>
            <a:ext cx="6608565" cy="790917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47" indent="0">
              <a:buNone/>
              <a:defRPr sz="1920" b="1"/>
            </a:lvl2pPr>
            <a:lvl3pPr marL="877894" indent="0">
              <a:buNone/>
              <a:defRPr sz="1728" b="1"/>
            </a:lvl3pPr>
            <a:lvl4pPr marL="1316842" indent="0">
              <a:buNone/>
              <a:defRPr sz="1536" b="1"/>
            </a:lvl4pPr>
            <a:lvl5pPr marL="1755789" indent="0">
              <a:buNone/>
              <a:defRPr sz="1536" b="1"/>
            </a:lvl5pPr>
            <a:lvl6pPr marL="2194735" indent="0">
              <a:buNone/>
              <a:defRPr sz="1536" b="1"/>
            </a:lvl6pPr>
            <a:lvl7pPr marL="2633682" indent="0">
              <a:buNone/>
              <a:defRPr sz="1536" b="1"/>
            </a:lvl7pPr>
            <a:lvl8pPr marL="3072630" indent="0">
              <a:buNone/>
              <a:defRPr sz="1536" b="1"/>
            </a:lvl8pPr>
            <a:lvl9pPr marL="3511577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7" y="2404756"/>
            <a:ext cx="6608565" cy="3537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38891"/>
            <a:ext cx="5013602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7" y="947884"/>
            <a:ext cx="7869555" cy="4678455"/>
          </a:xfrm>
        </p:spPr>
        <p:txBody>
          <a:bodyPr/>
          <a:lstStyle>
            <a:lvl1pPr>
              <a:defRPr sz="3072"/>
            </a:lvl1pPr>
            <a:lvl2pPr>
              <a:defRPr sz="2688"/>
            </a:lvl2pPr>
            <a:lvl3pPr>
              <a:defRPr sz="2304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1975009"/>
            <a:ext cx="5013602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947" indent="0">
              <a:buNone/>
              <a:defRPr sz="1344"/>
            </a:lvl2pPr>
            <a:lvl3pPr marL="877894" indent="0">
              <a:buNone/>
              <a:defRPr sz="1152"/>
            </a:lvl3pPr>
            <a:lvl4pPr marL="1316842" indent="0">
              <a:buNone/>
              <a:defRPr sz="960"/>
            </a:lvl4pPr>
            <a:lvl5pPr marL="1755789" indent="0">
              <a:buNone/>
              <a:defRPr sz="960"/>
            </a:lvl5pPr>
            <a:lvl6pPr marL="2194735" indent="0">
              <a:buNone/>
              <a:defRPr sz="960"/>
            </a:lvl6pPr>
            <a:lvl7pPr marL="2633682" indent="0">
              <a:buNone/>
              <a:defRPr sz="960"/>
            </a:lvl7pPr>
            <a:lvl8pPr marL="3072630" indent="0">
              <a:buNone/>
              <a:defRPr sz="960"/>
            </a:lvl8pPr>
            <a:lvl9pPr marL="3511577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5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438891"/>
            <a:ext cx="5013602" cy="1536118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7" y="947884"/>
            <a:ext cx="7869555" cy="4678455"/>
          </a:xfrm>
        </p:spPr>
        <p:txBody>
          <a:bodyPr anchor="t"/>
          <a:lstStyle>
            <a:lvl1pPr marL="0" indent="0">
              <a:buNone/>
              <a:defRPr sz="3072"/>
            </a:lvl1pPr>
            <a:lvl2pPr marL="438947" indent="0">
              <a:buNone/>
              <a:defRPr sz="2688"/>
            </a:lvl2pPr>
            <a:lvl3pPr marL="877894" indent="0">
              <a:buNone/>
              <a:defRPr sz="2304"/>
            </a:lvl3pPr>
            <a:lvl4pPr marL="1316842" indent="0">
              <a:buNone/>
              <a:defRPr sz="1920"/>
            </a:lvl4pPr>
            <a:lvl5pPr marL="1755789" indent="0">
              <a:buNone/>
              <a:defRPr sz="1920"/>
            </a:lvl5pPr>
            <a:lvl6pPr marL="2194735" indent="0">
              <a:buNone/>
              <a:defRPr sz="1920"/>
            </a:lvl6pPr>
            <a:lvl7pPr marL="2633682" indent="0">
              <a:buNone/>
              <a:defRPr sz="1920"/>
            </a:lvl7pPr>
            <a:lvl8pPr marL="3072630" indent="0">
              <a:buNone/>
              <a:defRPr sz="1920"/>
            </a:lvl8pPr>
            <a:lvl9pPr marL="3511577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1975009"/>
            <a:ext cx="5013602" cy="3658948"/>
          </a:xfrm>
        </p:spPr>
        <p:txBody>
          <a:bodyPr/>
          <a:lstStyle>
            <a:lvl1pPr marL="0" indent="0">
              <a:buNone/>
              <a:defRPr sz="1536"/>
            </a:lvl1pPr>
            <a:lvl2pPr marL="438947" indent="0">
              <a:buNone/>
              <a:defRPr sz="1344"/>
            </a:lvl2pPr>
            <a:lvl3pPr marL="877894" indent="0">
              <a:buNone/>
              <a:defRPr sz="1152"/>
            </a:lvl3pPr>
            <a:lvl4pPr marL="1316842" indent="0">
              <a:buNone/>
              <a:defRPr sz="960"/>
            </a:lvl4pPr>
            <a:lvl5pPr marL="1755789" indent="0">
              <a:buNone/>
              <a:defRPr sz="960"/>
            </a:lvl5pPr>
            <a:lvl6pPr marL="2194735" indent="0">
              <a:buNone/>
              <a:defRPr sz="960"/>
            </a:lvl6pPr>
            <a:lvl7pPr marL="2633682" indent="0">
              <a:buNone/>
              <a:defRPr sz="960"/>
            </a:lvl7pPr>
            <a:lvl8pPr marL="3072630" indent="0">
              <a:buNone/>
              <a:defRPr sz="960"/>
            </a:lvl8pPr>
            <a:lvl9pPr marL="3511577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350505"/>
            <a:ext cx="13407390" cy="127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1752517"/>
            <a:ext cx="13407390" cy="4177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6101804"/>
            <a:ext cx="349758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CC71E1-77F6-4B5C-A94F-D6AE1ADC214E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6101804"/>
            <a:ext cx="524637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6101804"/>
            <a:ext cx="3497580" cy="350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50199-1E31-4DBD-A28F-9E0BC094E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77894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74" indent="-219474" algn="l" defTabSz="877894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421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368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315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5262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4209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3156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2103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1050" indent="-219474" algn="l" defTabSz="87789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47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94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842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789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735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682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630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577" algn="l" defTabSz="87789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2" Type="http://schemas.microsoft.com/office/2007/relationships/media" Target="../media/media11.mp4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2.mp4"/><Relationship Id="rId2" Type="http://schemas.microsoft.com/office/2007/relationships/media" Target="../media/media12.mp4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3.mp4"/><Relationship Id="rId7" Type="http://schemas.openxmlformats.org/officeDocument/2006/relationships/image" Target="../media/image25.png"/><Relationship Id="rId2" Type="http://schemas.microsoft.com/office/2007/relationships/media" Target="../media/media13.mp4"/><Relationship Id="rId1" Type="http://schemas.openxmlformats.org/officeDocument/2006/relationships/tags" Target="../tags/tag12.xml"/><Relationship Id="rId6" Type="http://schemas.openxmlformats.org/officeDocument/2006/relationships/hyperlink" Target="https://www.publicdomainpictures.net/en/view-image.php?image=262379&amp;picture=sherlock-holmes-sherlock" TargetMode="External"/><Relationship Id="rId5" Type="http://schemas.openxmlformats.org/officeDocument/2006/relationships/image" Target="../media/image24.jp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4B251F-29B5-1B3C-D644-38CC6887A3B1}"/>
              </a:ext>
            </a:extLst>
          </p:cNvPr>
          <p:cNvSpPr/>
          <p:nvPr/>
        </p:nvSpPr>
        <p:spPr>
          <a:xfrm>
            <a:off x="-37324" y="-12205"/>
            <a:ext cx="15582123" cy="3462712"/>
          </a:xfrm>
          <a:custGeom>
            <a:avLst/>
            <a:gdLst>
              <a:gd name="connsiteX0" fmla="*/ 0 w 15544800"/>
              <a:gd name="connsiteY0" fmla="*/ 447878 h 2687216"/>
              <a:gd name="connsiteX1" fmla="*/ 447878 w 15544800"/>
              <a:gd name="connsiteY1" fmla="*/ 0 h 2687216"/>
              <a:gd name="connsiteX2" fmla="*/ 15096922 w 15544800"/>
              <a:gd name="connsiteY2" fmla="*/ 0 h 2687216"/>
              <a:gd name="connsiteX3" fmla="*/ 15544800 w 15544800"/>
              <a:gd name="connsiteY3" fmla="*/ 447878 h 2687216"/>
              <a:gd name="connsiteX4" fmla="*/ 15544800 w 15544800"/>
              <a:gd name="connsiteY4" fmla="*/ 2239338 h 2687216"/>
              <a:gd name="connsiteX5" fmla="*/ 15096922 w 15544800"/>
              <a:gd name="connsiteY5" fmla="*/ 2687216 h 2687216"/>
              <a:gd name="connsiteX6" fmla="*/ 447878 w 15544800"/>
              <a:gd name="connsiteY6" fmla="*/ 2687216 h 2687216"/>
              <a:gd name="connsiteX7" fmla="*/ 0 w 15544800"/>
              <a:gd name="connsiteY7" fmla="*/ 2239338 h 2687216"/>
              <a:gd name="connsiteX8" fmla="*/ 0 w 15544800"/>
              <a:gd name="connsiteY8" fmla="*/ 447878 h 2687216"/>
              <a:gd name="connsiteX0" fmla="*/ 0 w 15544800"/>
              <a:gd name="connsiteY0" fmla="*/ 447878 h 3773713"/>
              <a:gd name="connsiteX1" fmla="*/ 447878 w 15544800"/>
              <a:gd name="connsiteY1" fmla="*/ 0 h 3773713"/>
              <a:gd name="connsiteX2" fmla="*/ 15096922 w 15544800"/>
              <a:gd name="connsiteY2" fmla="*/ 0 h 3773713"/>
              <a:gd name="connsiteX3" fmla="*/ 15544800 w 15544800"/>
              <a:gd name="connsiteY3" fmla="*/ 447878 h 3773713"/>
              <a:gd name="connsiteX4" fmla="*/ 15544800 w 15544800"/>
              <a:gd name="connsiteY4" fmla="*/ 2239338 h 3773713"/>
              <a:gd name="connsiteX5" fmla="*/ 15096922 w 15544800"/>
              <a:gd name="connsiteY5" fmla="*/ 2687216 h 3773713"/>
              <a:gd name="connsiteX6" fmla="*/ 447878 w 15544800"/>
              <a:gd name="connsiteY6" fmla="*/ 2687216 h 3773713"/>
              <a:gd name="connsiteX7" fmla="*/ 0 w 15544800"/>
              <a:gd name="connsiteY7" fmla="*/ 2239338 h 3773713"/>
              <a:gd name="connsiteX8" fmla="*/ 0 w 15544800"/>
              <a:gd name="connsiteY8" fmla="*/ 447878 h 3773713"/>
              <a:gd name="connsiteX0" fmla="*/ 0 w 15544800"/>
              <a:gd name="connsiteY0" fmla="*/ 447878 h 3885526"/>
              <a:gd name="connsiteX1" fmla="*/ 447878 w 15544800"/>
              <a:gd name="connsiteY1" fmla="*/ 0 h 3885526"/>
              <a:gd name="connsiteX2" fmla="*/ 15096922 w 15544800"/>
              <a:gd name="connsiteY2" fmla="*/ 0 h 3885526"/>
              <a:gd name="connsiteX3" fmla="*/ 15544800 w 15544800"/>
              <a:gd name="connsiteY3" fmla="*/ 447878 h 3885526"/>
              <a:gd name="connsiteX4" fmla="*/ 15544800 w 15544800"/>
              <a:gd name="connsiteY4" fmla="*/ 2239338 h 3885526"/>
              <a:gd name="connsiteX5" fmla="*/ 15096922 w 15544800"/>
              <a:gd name="connsiteY5" fmla="*/ 2687216 h 3885526"/>
              <a:gd name="connsiteX6" fmla="*/ 1735503 w 15544800"/>
              <a:gd name="connsiteY6" fmla="*/ 3079101 h 3885526"/>
              <a:gd name="connsiteX7" fmla="*/ 0 w 15544800"/>
              <a:gd name="connsiteY7" fmla="*/ 2239338 h 3885526"/>
              <a:gd name="connsiteX8" fmla="*/ 0 w 15544800"/>
              <a:gd name="connsiteY8" fmla="*/ 447878 h 3885526"/>
              <a:gd name="connsiteX0" fmla="*/ 0 w 15544800"/>
              <a:gd name="connsiteY0" fmla="*/ 447878 h 3845391"/>
              <a:gd name="connsiteX1" fmla="*/ 447878 w 15544800"/>
              <a:gd name="connsiteY1" fmla="*/ 0 h 3845391"/>
              <a:gd name="connsiteX2" fmla="*/ 15096922 w 15544800"/>
              <a:gd name="connsiteY2" fmla="*/ 0 h 3845391"/>
              <a:gd name="connsiteX3" fmla="*/ 15544800 w 15544800"/>
              <a:gd name="connsiteY3" fmla="*/ 447878 h 3845391"/>
              <a:gd name="connsiteX4" fmla="*/ 15544800 w 15544800"/>
              <a:gd name="connsiteY4" fmla="*/ 2239338 h 3845391"/>
              <a:gd name="connsiteX5" fmla="*/ 15096922 w 15544800"/>
              <a:gd name="connsiteY5" fmla="*/ 2687216 h 3845391"/>
              <a:gd name="connsiteX6" fmla="*/ 933070 w 15544800"/>
              <a:gd name="connsiteY6" fmla="*/ 2946934 h 3845391"/>
              <a:gd name="connsiteX7" fmla="*/ 0 w 15544800"/>
              <a:gd name="connsiteY7" fmla="*/ 2239338 h 3845391"/>
              <a:gd name="connsiteX8" fmla="*/ 0 w 15544800"/>
              <a:gd name="connsiteY8" fmla="*/ 447878 h 3845391"/>
              <a:gd name="connsiteX0" fmla="*/ 0 w 15544800"/>
              <a:gd name="connsiteY0" fmla="*/ 447878 h 4032298"/>
              <a:gd name="connsiteX1" fmla="*/ 447878 w 15544800"/>
              <a:gd name="connsiteY1" fmla="*/ 0 h 4032298"/>
              <a:gd name="connsiteX2" fmla="*/ 15096922 w 15544800"/>
              <a:gd name="connsiteY2" fmla="*/ 0 h 4032298"/>
              <a:gd name="connsiteX3" fmla="*/ 15544800 w 15544800"/>
              <a:gd name="connsiteY3" fmla="*/ 447878 h 4032298"/>
              <a:gd name="connsiteX4" fmla="*/ 15544800 w 15544800"/>
              <a:gd name="connsiteY4" fmla="*/ 2239338 h 4032298"/>
              <a:gd name="connsiteX5" fmla="*/ 15096922 w 15544800"/>
              <a:gd name="connsiteY5" fmla="*/ 2687216 h 4032298"/>
              <a:gd name="connsiteX6" fmla="*/ 933070 w 15544800"/>
              <a:gd name="connsiteY6" fmla="*/ 2946934 h 4032298"/>
              <a:gd name="connsiteX7" fmla="*/ 0 w 15544800"/>
              <a:gd name="connsiteY7" fmla="*/ 2239338 h 4032298"/>
              <a:gd name="connsiteX8" fmla="*/ 0 w 15544800"/>
              <a:gd name="connsiteY8" fmla="*/ 447878 h 4032298"/>
              <a:gd name="connsiteX0" fmla="*/ 0 w 15544800"/>
              <a:gd name="connsiteY0" fmla="*/ 447878 h 4142500"/>
              <a:gd name="connsiteX1" fmla="*/ 447878 w 15544800"/>
              <a:gd name="connsiteY1" fmla="*/ 0 h 4142500"/>
              <a:gd name="connsiteX2" fmla="*/ 15096922 w 15544800"/>
              <a:gd name="connsiteY2" fmla="*/ 0 h 4142500"/>
              <a:gd name="connsiteX3" fmla="*/ 15544800 w 15544800"/>
              <a:gd name="connsiteY3" fmla="*/ 447878 h 4142500"/>
              <a:gd name="connsiteX4" fmla="*/ 15544800 w 15544800"/>
              <a:gd name="connsiteY4" fmla="*/ 2239338 h 4142500"/>
              <a:gd name="connsiteX5" fmla="*/ 15096922 w 15544800"/>
              <a:gd name="connsiteY5" fmla="*/ 2687216 h 4142500"/>
              <a:gd name="connsiteX6" fmla="*/ 933070 w 15544800"/>
              <a:gd name="connsiteY6" fmla="*/ 2946934 h 4142500"/>
              <a:gd name="connsiteX7" fmla="*/ 0 w 15544800"/>
              <a:gd name="connsiteY7" fmla="*/ 2239338 h 4142500"/>
              <a:gd name="connsiteX8" fmla="*/ 0 w 15544800"/>
              <a:gd name="connsiteY8" fmla="*/ 447878 h 4142500"/>
              <a:gd name="connsiteX0" fmla="*/ 0 w 15544800"/>
              <a:gd name="connsiteY0" fmla="*/ 447878 h 4073003"/>
              <a:gd name="connsiteX1" fmla="*/ 447878 w 15544800"/>
              <a:gd name="connsiteY1" fmla="*/ 0 h 4073003"/>
              <a:gd name="connsiteX2" fmla="*/ 15096922 w 15544800"/>
              <a:gd name="connsiteY2" fmla="*/ 0 h 4073003"/>
              <a:gd name="connsiteX3" fmla="*/ 15544800 w 15544800"/>
              <a:gd name="connsiteY3" fmla="*/ 447878 h 4073003"/>
              <a:gd name="connsiteX4" fmla="*/ 15544800 w 15544800"/>
              <a:gd name="connsiteY4" fmla="*/ 2239338 h 4073003"/>
              <a:gd name="connsiteX5" fmla="*/ 15096922 w 15544800"/>
              <a:gd name="connsiteY5" fmla="*/ 2687216 h 4073003"/>
              <a:gd name="connsiteX6" fmla="*/ 410556 w 15544800"/>
              <a:gd name="connsiteY6" fmla="*/ 2770712 h 4073003"/>
              <a:gd name="connsiteX7" fmla="*/ 0 w 15544800"/>
              <a:gd name="connsiteY7" fmla="*/ 2239338 h 4073003"/>
              <a:gd name="connsiteX8" fmla="*/ 0 w 15544800"/>
              <a:gd name="connsiteY8" fmla="*/ 447878 h 4073003"/>
              <a:gd name="connsiteX0" fmla="*/ 0 w 15563462"/>
              <a:gd name="connsiteY0" fmla="*/ 585771 h 4210897"/>
              <a:gd name="connsiteX1" fmla="*/ 447878 w 15563462"/>
              <a:gd name="connsiteY1" fmla="*/ 137893 h 4210897"/>
              <a:gd name="connsiteX2" fmla="*/ 15096922 w 15563462"/>
              <a:gd name="connsiteY2" fmla="*/ 137893 h 4210897"/>
              <a:gd name="connsiteX3" fmla="*/ 15563462 w 15563462"/>
              <a:gd name="connsiteY3" fmla="*/ 101158 h 4210897"/>
              <a:gd name="connsiteX4" fmla="*/ 15544800 w 15563462"/>
              <a:gd name="connsiteY4" fmla="*/ 2377231 h 4210897"/>
              <a:gd name="connsiteX5" fmla="*/ 15096922 w 15563462"/>
              <a:gd name="connsiteY5" fmla="*/ 2825109 h 4210897"/>
              <a:gd name="connsiteX6" fmla="*/ 410556 w 15563462"/>
              <a:gd name="connsiteY6" fmla="*/ 2908605 h 4210897"/>
              <a:gd name="connsiteX7" fmla="*/ 0 w 15563462"/>
              <a:gd name="connsiteY7" fmla="*/ 2377231 h 4210897"/>
              <a:gd name="connsiteX8" fmla="*/ 0 w 15563462"/>
              <a:gd name="connsiteY8" fmla="*/ 585771 h 4210897"/>
              <a:gd name="connsiteX0" fmla="*/ 0 w 15544800"/>
              <a:gd name="connsiteY0" fmla="*/ 462289 h 4087415"/>
              <a:gd name="connsiteX1" fmla="*/ 447878 w 15544800"/>
              <a:gd name="connsiteY1" fmla="*/ 14411 h 4087415"/>
              <a:gd name="connsiteX2" fmla="*/ 15096922 w 15544800"/>
              <a:gd name="connsiteY2" fmla="*/ 14411 h 4087415"/>
              <a:gd name="connsiteX3" fmla="*/ 15544800 w 15544800"/>
              <a:gd name="connsiteY3" fmla="*/ 175926 h 4087415"/>
              <a:gd name="connsiteX4" fmla="*/ 15544800 w 15544800"/>
              <a:gd name="connsiteY4" fmla="*/ 2253749 h 4087415"/>
              <a:gd name="connsiteX5" fmla="*/ 15096922 w 15544800"/>
              <a:gd name="connsiteY5" fmla="*/ 2701627 h 4087415"/>
              <a:gd name="connsiteX6" fmla="*/ 410556 w 15544800"/>
              <a:gd name="connsiteY6" fmla="*/ 2785123 h 4087415"/>
              <a:gd name="connsiteX7" fmla="*/ 0 w 15544800"/>
              <a:gd name="connsiteY7" fmla="*/ 2253749 h 4087415"/>
              <a:gd name="connsiteX8" fmla="*/ 0 w 15544800"/>
              <a:gd name="connsiteY8" fmla="*/ 462289 h 4087415"/>
              <a:gd name="connsiteX0" fmla="*/ 0 w 15582123"/>
              <a:gd name="connsiteY0" fmla="*/ 242010 h 4087414"/>
              <a:gd name="connsiteX1" fmla="*/ 485201 w 15582123"/>
              <a:gd name="connsiteY1" fmla="*/ 14410 h 4087414"/>
              <a:gd name="connsiteX2" fmla="*/ 15134245 w 15582123"/>
              <a:gd name="connsiteY2" fmla="*/ 14410 h 4087414"/>
              <a:gd name="connsiteX3" fmla="*/ 15582123 w 15582123"/>
              <a:gd name="connsiteY3" fmla="*/ 175925 h 4087414"/>
              <a:gd name="connsiteX4" fmla="*/ 15582123 w 15582123"/>
              <a:gd name="connsiteY4" fmla="*/ 2253748 h 4087414"/>
              <a:gd name="connsiteX5" fmla="*/ 15134245 w 15582123"/>
              <a:gd name="connsiteY5" fmla="*/ 2701626 h 4087414"/>
              <a:gd name="connsiteX6" fmla="*/ 447879 w 15582123"/>
              <a:gd name="connsiteY6" fmla="*/ 2785122 h 4087414"/>
              <a:gd name="connsiteX7" fmla="*/ 37323 w 15582123"/>
              <a:gd name="connsiteY7" fmla="*/ 2253748 h 4087414"/>
              <a:gd name="connsiteX8" fmla="*/ 0 w 15582123"/>
              <a:gd name="connsiteY8" fmla="*/ 242010 h 4087414"/>
              <a:gd name="connsiteX0" fmla="*/ 0 w 15582123"/>
              <a:gd name="connsiteY0" fmla="*/ 242010 h 4087414"/>
              <a:gd name="connsiteX1" fmla="*/ 354572 w 15582123"/>
              <a:gd name="connsiteY1" fmla="*/ 14410 h 4087414"/>
              <a:gd name="connsiteX2" fmla="*/ 15134245 w 15582123"/>
              <a:gd name="connsiteY2" fmla="*/ 14410 h 4087414"/>
              <a:gd name="connsiteX3" fmla="*/ 15582123 w 15582123"/>
              <a:gd name="connsiteY3" fmla="*/ 175925 h 4087414"/>
              <a:gd name="connsiteX4" fmla="*/ 15582123 w 15582123"/>
              <a:gd name="connsiteY4" fmla="*/ 2253748 h 4087414"/>
              <a:gd name="connsiteX5" fmla="*/ 15134245 w 15582123"/>
              <a:gd name="connsiteY5" fmla="*/ 2701626 h 4087414"/>
              <a:gd name="connsiteX6" fmla="*/ 447879 w 15582123"/>
              <a:gd name="connsiteY6" fmla="*/ 2785122 h 4087414"/>
              <a:gd name="connsiteX7" fmla="*/ 37323 w 15582123"/>
              <a:gd name="connsiteY7" fmla="*/ 2253748 h 4087414"/>
              <a:gd name="connsiteX8" fmla="*/ 0 w 15582123"/>
              <a:gd name="connsiteY8" fmla="*/ 242010 h 408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2123" h="4087414">
                <a:moveTo>
                  <a:pt x="0" y="242010"/>
                </a:moveTo>
                <a:cubicBezTo>
                  <a:pt x="0" y="-5346"/>
                  <a:pt x="107216" y="14410"/>
                  <a:pt x="354572" y="14410"/>
                </a:cubicBezTo>
                <a:lnTo>
                  <a:pt x="15134245" y="14410"/>
                </a:lnTo>
                <a:cubicBezTo>
                  <a:pt x="15381601" y="14410"/>
                  <a:pt x="15582123" y="-71431"/>
                  <a:pt x="15582123" y="175925"/>
                </a:cubicBezTo>
                <a:lnTo>
                  <a:pt x="15582123" y="2253748"/>
                </a:lnTo>
                <a:cubicBezTo>
                  <a:pt x="15582123" y="2501104"/>
                  <a:pt x="15381601" y="2701626"/>
                  <a:pt x="15134245" y="2701626"/>
                </a:cubicBezTo>
                <a:cubicBezTo>
                  <a:pt x="6033794" y="5146246"/>
                  <a:pt x="4976331" y="3820432"/>
                  <a:pt x="447879" y="2785122"/>
                </a:cubicBezTo>
                <a:cubicBezTo>
                  <a:pt x="200523" y="2785122"/>
                  <a:pt x="37323" y="2501104"/>
                  <a:pt x="37323" y="2253748"/>
                </a:cubicBezTo>
                <a:lnTo>
                  <a:pt x="0" y="24201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638" b="-9148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6AB46-1C25-73EC-CC07-A01AF94C8E60}"/>
              </a:ext>
            </a:extLst>
          </p:cNvPr>
          <p:cNvSpPr txBox="1"/>
          <p:nvPr/>
        </p:nvSpPr>
        <p:spPr>
          <a:xfrm>
            <a:off x="1101012" y="3444042"/>
            <a:ext cx="10151706" cy="313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1" b="1" dirty="0">
                <a:solidFill>
                  <a:schemeClr val="accent1">
                    <a:lumMod val="75000"/>
                  </a:schemeClr>
                </a:solidFill>
              </a:rPr>
              <a:t>Mystery/Detective Story Presentation</a:t>
            </a:r>
          </a:p>
          <a:p>
            <a:endParaRPr lang="en-US" sz="6601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slow-flowing-ambient-track-with-soft-water-sounds-369763">
            <a:hlinkClick r:id="" action="ppaction://media"/>
            <a:extLst>
              <a:ext uri="{FF2B5EF4-FFF2-40B4-BE49-F238E27FC236}">
                <a16:creationId xmlns:a16="http://schemas.microsoft.com/office/drawing/2014/main" id="{020C95E8-7698-5DD6-EECE-8EF0F1FCA3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7067" y="4404295"/>
            <a:ext cx="609600" cy="609600"/>
          </a:xfrm>
          <a:prstGeom prst="rect">
            <a:avLst/>
          </a:prstGeom>
        </p:spPr>
      </p:pic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3302162B-DA6D-C2CF-1D7F-C95A3426227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4698133" y="5736696"/>
            <a:ext cx="767667" cy="76766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503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49">
        <p:fade/>
      </p:transition>
    </mc:Choice>
    <mc:Fallback>
      <p:transition spd="med" advTm="5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  <p:extLst>
    <p:ext uri="{E180D4A7-C9FB-4DFB-919C-405C955672EB}">
      <p14:showEvtLst xmlns:p14="http://schemas.microsoft.com/office/powerpoint/2010/main">
        <p14:playEvt time="225" objId="2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AAFDD-6370-F6B3-74D1-4D201431D8D1}"/>
              </a:ext>
            </a:extLst>
          </p:cNvPr>
          <p:cNvSpPr txBox="1"/>
          <p:nvPr/>
        </p:nvSpPr>
        <p:spPr>
          <a:xfrm>
            <a:off x="7175276" y="738664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 Resolution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Mystery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11580-1305-96A2-5A52-6944D6841D5D}"/>
              </a:ext>
            </a:extLst>
          </p:cNvPr>
          <p:cNvSpPr txBox="1"/>
          <p:nvPr/>
        </p:nvSpPr>
        <p:spPr>
          <a:xfrm>
            <a:off x="7175277" y="2831980"/>
            <a:ext cx="6930190" cy="91940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With quick thinking, Alex retrieves the trophy and reveals the true story behind its disappearance.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EEFB-082B-DB17-3097-56FD76FD1BA0}"/>
              </a:ext>
            </a:extLst>
          </p:cNvPr>
          <p:cNvSpPr txBox="1"/>
          <p:nvPr/>
        </p:nvSpPr>
        <p:spPr>
          <a:xfrm>
            <a:off x="7175276" y="3905705"/>
            <a:ext cx="6247327" cy="91940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community celebrates the detective's bravery and cleverness.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DF629-B3EE-8A52-5E83-0C3EB61B6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7" b="14837"/>
          <a:stretch/>
        </p:blipFill>
        <p:spPr>
          <a:xfrm>
            <a:off x="0" y="-6799"/>
            <a:ext cx="6247327" cy="6590162"/>
          </a:xfrm>
          <a:prstGeom prst="rightBracket">
            <a:avLst>
              <a:gd name="adj" fmla="val 0"/>
            </a:avLst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CCB4C71F-212C-8CBD-5725-596E79EC8BE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600237" y="5638800"/>
            <a:ext cx="865563" cy="865563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20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27">
        <p:fade/>
      </p:transition>
    </mc:Choice>
    <mc:Fallback>
      <p:transition spd="med" advTm="62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490B073-D4DF-0613-2BF1-D29ADF68DF4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 flipV="1">
            <a:off x="9257457" y="5968687"/>
            <a:ext cx="614676" cy="614676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950AF-A44A-B485-7D70-DCBCCE4D03E0}"/>
              </a:ext>
            </a:extLst>
          </p:cNvPr>
          <p:cNvSpPr txBox="1"/>
          <p:nvPr/>
        </p:nvSpPr>
        <p:spPr>
          <a:xfrm>
            <a:off x="270597" y="2032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Conclusion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Moral or lesson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B09E5-DA63-318A-45A8-DCB6605C5D62}"/>
              </a:ext>
            </a:extLst>
          </p:cNvPr>
          <p:cNvSpPr txBox="1"/>
          <p:nvPr/>
        </p:nvSpPr>
        <p:spPr>
          <a:xfrm>
            <a:off x="554343" y="2721652"/>
            <a:ext cx="6247327" cy="919401"/>
          </a:xfrm>
          <a:prstGeom prst="roundRect">
            <a:avLst/>
          </a:prstGeom>
          <a:solidFill>
            <a:srgbClr val="FFFF00">
              <a:alpha val="5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experience teaches the importance of teamwork, trust, and believing in oneself.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A2A68-E247-54E4-6BD5-B734A4F94DB4}"/>
              </a:ext>
            </a:extLst>
          </p:cNvPr>
          <p:cNvSpPr txBox="1"/>
          <p:nvPr/>
        </p:nvSpPr>
        <p:spPr>
          <a:xfrm>
            <a:off x="554344" y="4220514"/>
            <a:ext cx="6247327" cy="919401"/>
          </a:xfrm>
          <a:prstGeom prst="roundRect">
            <a:avLst/>
          </a:prstGeom>
          <a:solidFill>
            <a:srgbClr val="FFFF00">
              <a:alpha val="5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Alex plans future adventures, eager for the next mystery to solve.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FD41-EF9C-E024-D2C6-493AE5A63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5" b="11315"/>
          <a:stretch/>
        </p:blipFill>
        <p:spPr>
          <a:xfrm>
            <a:off x="9872133" y="0"/>
            <a:ext cx="5672666" cy="6583363"/>
          </a:xfrm>
          <a:prstGeom prst="leftBracket">
            <a:avLst>
              <a:gd name="adj" fmla="val 0"/>
            </a:avLst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90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81">
        <p:fade/>
      </p:transition>
    </mc:Choice>
    <mc:Fallback>
      <p:transition spd="med" advTm="6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C9689-0845-CC5D-4F7C-2D329890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15544800" cy="658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54ED8-B749-4897-90F1-66C7F3289D36}"/>
              </a:ext>
            </a:extLst>
          </p:cNvPr>
          <p:cNvSpPr txBox="1"/>
          <p:nvPr/>
        </p:nvSpPr>
        <p:spPr>
          <a:xfrm>
            <a:off x="3429000" y="2584397"/>
            <a:ext cx="868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 Thank You</a:t>
            </a:r>
            <a:endParaRPr lang="en-US" sz="54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B3308C29-3DD9-D5F9-D251-8A852FB7449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4342533" y="5381096"/>
            <a:ext cx="1202267" cy="120226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52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58">
        <p:fade/>
      </p:transition>
    </mc:Choice>
    <mc:Fallback>
      <p:transition spd="med" advTm="2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ook on a table&#10;&#10;AI-generated content may be incorrect.">
            <a:extLst>
              <a:ext uri="{FF2B5EF4-FFF2-40B4-BE49-F238E27FC236}">
                <a16:creationId xmlns:a16="http://schemas.microsoft.com/office/drawing/2014/main" id="{703454BA-D106-B799-8E26-D30B87C22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6"/>
          <a:stretch/>
        </p:blipFill>
        <p:spPr>
          <a:xfrm>
            <a:off x="-6515100" y="-42473"/>
            <a:ext cx="12973050" cy="6625836"/>
          </a:xfrm>
          <a:prstGeom prst="arc">
            <a:avLst>
              <a:gd name="adj1" fmla="val 16200000"/>
              <a:gd name="adj2" fmla="val 5422918"/>
            </a:avLst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4C3F6-9F8D-F7D9-ADB2-EA21E1E05931}"/>
              </a:ext>
            </a:extLst>
          </p:cNvPr>
          <p:cNvSpPr txBox="1"/>
          <p:nvPr/>
        </p:nvSpPr>
        <p:spPr>
          <a:xfrm>
            <a:off x="7772400" y="0"/>
            <a:ext cx="6877050" cy="240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Introduction to the Mystery</a:t>
            </a:r>
          </a:p>
          <a:p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72A89-2717-D6A0-2805-70DFD6807ED6}"/>
              </a:ext>
            </a:extLst>
          </p:cNvPr>
          <p:cNvSpPr txBox="1"/>
          <p:nvPr/>
        </p:nvSpPr>
        <p:spPr>
          <a:xfrm>
            <a:off x="8439151" y="1829158"/>
            <a:ext cx="6667500" cy="3935492"/>
          </a:xfrm>
          <a:prstGeom prst="cloudCallout">
            <a:avLst>
              <a:gd name="adj1" fmla="val -21179"/>
              <a:gd name="adj2" fmla="val 62501"/>
            </a:avLst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story begins with a peculiar event that catches the attention of our main character.</a:t>
            </a:r>
          </a:p>
          <a:p>
            <a:r>
              <a:rPr lang="en-US" sz="2400" dirty="0"/>
              <a:t>Something valuable has gone missing, and curiosity sparks an adventure.</a:t>
            </a:r>
          </a:p>
          <a:p>
            <a:endParaRPr lang="en-US" dirty="0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899503D6-B6FE-FDCD-A5BF-658C9E5E6E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726087" y="5764650"/>
            <a:ext cx="739713" cy="739713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25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59">
        <p:fade/>
      </p:transition>
    </mc:Choice>
    <mc:Fallback>
      <p:transition spd="med" advTm="6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character holding a magnifying glass&#10;&#10;AI-generated content may be incorrect.">
            <a:extLst>
              <a:ext uri="{FF2B5EF4-FFF2-40B4-BE49-F238E27FC236}">
                <a16:creationId xmlns:a16="http://schemas.microsoft.com/office/drawing/2014/main" id="{FEAA6599-C48E-84EC-E68F-6AF02E30D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49" y="1"/>
            <a:ext cx="5581651" cy="6583363"/>
          </a:xfrm>
          <a:prstGeom prst="leftBracket">
            <a:avLst>
              <a:gd name="adj" fmla="val 17616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7ACB4-032D-1E24-A31E-C4CE3EC03F62}"/>
              </a:ext>
            </a:extLst>
          </p:cNvPr>
          <p:cNvSpPr txBox="1"/>
          <p:nvPr/>
        </p:nvSpPr>
        <p:spPr>
          <a:xfrm>
            <a:off x="876300" y="0"/>
            <a:ext cx="8877300" cy="212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1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Main Character</a:t>
            </a:r>
          </a:p>
          <a:p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Detective Introduction</a:t>
            </a: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67C75-1D74-93B2-1136-D66D8B42A3BE}"/>
              </a:ext>
            </a:extLst>
          </p:cNvPr>
          <p:cNvSpPr txBox="1"/>
          <p:nvPr/>
        </p:nvSpPr>
        <p:spPr>
          <a:xfrm>
            <a:off x="876300" y="2247821"/>
            <a:ext cx="7181850" cy="3373279"/>
          </a:xfrm>
          <a:prstGeom prst="cloudCallout">
            <a:avLst>
              <a:gd name="adj1" fmla="val -21179"/>
              <a:gd name="adj2" fmla="val 62501"/>
            </a:avLst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Meet our young detective, Alex, who loves solving puzzles.</a:t>
            </a:r>
          </a:p>
          <a:p>
            <a:r>
              <a:rPr lang="en-US" sz="2400" dirty="0"/>
              <a:t>Alex has a keen sense of observation and is always ready for a challenge.</a:t>
            </a:r>
          </a:p>
          <a:p>
            <a:endParaRPr lang="en-US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EB88E25F-C3FF-CD21-AFB0-97296C49191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760200" y="5798763"/>
            <a:ext cx="784600" cy="7846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123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42">
        <p:fade/>
      </p:transition>
    </mc:Choice>
    <mc:Fallback>
      <p:transition spd="med" advTm="53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B04D04-E24C-E3BF-0779-626C3304151C}"/>
              </a:ext>
            </a:extLst>
          </p:cNvPr>
          <p:cNvSpPr/>
          <p:nvPr/>
        </p:nvSpPr>
        <p:spPr>
          <a:xfrm>
            <a:off x="-2288" y="-19421"/>
            <a:ext cx="15547087" cy="2534022"/>
          </a:xfrm>
          <a:custGeom>
            <a:avLst/>
            <a:gdLst>
              <a:gd name="connsiteX0" fmla="*/ 0 w 15544800"/>
              <a:gd name="connsiteY0" fmla="*/ 425459 h 2552700"/>
              <a:gd name="connsiteX1" fmla="*/ 425459 w 15544800"/>
              <a:gd name="connsiteY1" fmla="*/ 0 h 2552700"/>
              <a:gd name="connsiteX2" fmla="*/ 15119341 w 15544800"/>
              <a:gd name="connsiteY2" fmla="*/ 0 h 2552700"/>
              <a:gd name="connsiteX3" fmla="*/ 15544800 w 15544800"/>
              <a:gd name="connsiteY3" fmla="*/ 425459 h 2552700"/>
              <a:gd name="connsiteX4" fmla="*/ 15544800 w 15544800"/>
              <a:gd name="connsiteY4" fmla="*/ 2127241 h 2552700"/>
              <a:gd name="connsiteX5" fmla="*/ 15119341 w 15544800"/>
              <a:gd name="connsiteY5" fmla="*/ 2552700 h 2552700"/>
              <a:gd name="connsiteX6" fmla="*/ 425459 w 15544800"/>
              <a:gd name="connsiteY6" fmla="*/ 2552700 h 2552700"/>
              <a:gd name="connsiteX7" fmla="*/ 0 w 15544800"/>
              <a:gd name="connsiteY7" fmla="*/ 2127241 h 2552700"/>
              <a:gd name="connsiteX8" fmla="*/ 0 w 15544800"/>
              <a:gd name="connsiteY8" fmla="*/ 425459 h 2552700"/>
              <a:gd name="connsiteX0" fmla="*/ 0 w 15544800"/>
              <a:gd name="connsiteY0" fmla="*/ 425459 h 2571750"/>
              <a:gd name="connsiteX1" fmla="*/ 425459 w 15544800"/>
              <a:gd name="connsiteY1" fmla="*/ 0 h 2571750"/>
              <a:gd name="connsiteX2" fmla="*/ 15119341 w 15544800"/>
              <a:gd name="connsiteY2" fmla="*/ 0 h 2571750"/>
              <a:gd name="connsiteX3" fmla="*/ 15544800 w 15544800"/>
              <a:gd name="connsiteY3" fmla="*/ 425459 h 2571750"/>
              <a:gd name="connsiteX4" fmla="*/ 15544800 w 15544800"/>
              <a:gd name="connsiteY4" fmla="*/ 2127241 h 2571750"/>
              <a:gd name="connsiteX5" fmla="*/ 15119341 w 15544800"/>
              <a:gd name="connsiteY5" fmla="*/ 2552700 h 2571750"/>
              <a:gd name="connsiteX6" fmla="*/ 7905750 w 15544800"/>
              <a:gd name="connsiteY6" fmla="*/ 2571750 h 2571750"/>
              <a:gd name="connsiteX7" fmla="*/ 425459 w 15544800"/>
              <a:gd name="connsiteY7" fmla="*/ 2552700 h 2571750"/>
              <a:gd name="connsiteX8" fmla="*/ 0 w 15544800"/>
              <a:gd name="connsiteY8" fmla="*/ 2127241 h 2571750"/>
              <a:gd name="connsiteX9" fmla="*/ 0 w 15544800"/>
              <a:gd name="connsiteY9" fmla="*/ 425459 h 2571750"/>
              <a:gd name="connsiteX0" fmla="*/ 0 w 15544800"/>
              <a:gd name="connsiteY0" fmla="*/ 425459 h 2571750"/>
              <a:gd name="connsiteX1" fmla="*/ 425459 w 15544800"/>
              <a:gd name="connsiteY1" fmla="*/ 0 h 2571750"/>
              <a:gd name="connsiteX2" fmla="*/ 15119341 w 15544800"/>
              <a:gd name="connsiteY2" fmla="*/ 0 h 2571750"/>
              <a:gd name="connsiteX3" fmla="*/ 15544800 w 15544800"/>
              <a:gd name="connsiteY3" fmla="*/ 425459 h 2571750"/>
              <a:gd name="connsiteX4" fmla="*/ 15544800 w 15544800"/>
              <a:gd name="connsiteY4" fmla="*/ 2127241 h 2571750"/>
              <a:gd name="connsiteX5" fmla="*/ 15119341 w 15544800"/>
              <a:gd name="connsiteY5" fmla="*/ 2552700 h 2571750"/>
              <a:gd name="connsiteX6" fmla="*/ 7905750 w 15544800"/>
              <a:gd name="connsiteY6" fmla="*/ 2571750 h 2571750"/>
              <a:gd name="connsiteX7" fmla="*/ 425459 w 15544800"/>
              <a:gd name="connsiteY7" fmla="*/ 2552700 h 2571750"/>
              <a:gd name="connsiteX8" fmla="*/ 0 w 15544800"/>
              <a:gd name="connsiteY8" fmla="*/ 2127241 h 2571750"/>
              <a:gd name="connsiteX9" fmla="*/ 0 w 15544800"/>
              <a:gd name="connsiteY9" fmla="*/ 425459 h 2571750"/>
              <a:gd name="connsiteX0" fmla="*/ 0 w 15544800"/>
              <a:gd name="connsiteY0" fmla="*/ 425459 h 2952750"/>
              <a:gd name="connsiteX1" fmla="*/ 425459 w 15544800"/>
              <a:gd name="connsiteY1" fmla="*/ 0 h 2952750"/>
              <a:gd name="connsiteX2" fmla="*/ 15119341 w 15544800"/>
              <a:gd name="connsiteY2" fmla="*/ 0 h 2952750"/>
              <a:gd name="connsiteX3" fmla="*/ 15544800 w 15544800"/>
              <a:gd name="connsiteY3" fmla="*/ 425459 h 2952750"/>
              <a:gd name="connsiteX4" fmla="*/ 15544800 w 15544800"/>
              <a:gd name="connsiteY4" fmla="*/ 2127241 h 2952750"/>
              <a:gd name="connsiteX5" fmla="*/ 15119341 w 15544800"/>
              <a:gd name="connsiteY5" fmla="*/ 2552700 h 2952750"/>
              <a:gd name="connsiteX6" fmla="*/ 7905750 w 15544800"/>
              <a:gd name="connsiteY6" fmla="*/ 2952750 h 2952750"/>
              <a:gd name="connsiteX7" fmla="*/ 425459 w 15544800"/>
              <a:gd name="connsiteY7" fmla="*/ 2552700 h 2952750"/>
              <a:gd name="connsiteX8" fmla="*/ 0 w 15544800"/>
              <a:gd name="connsiteY8" fmla="*/ 2127241 h 2952750"/>
              <a:gd name="connsiteX9" fmla="*/ 0 w 15544800"/>
              <a:gd name="connsiteY9" fmla="*/ 425459 h 2952750"/>
              <a:gd name="connsiteX0" fmla="*/ 0 w 15544800"/>
              <a:gd name="connsiteY0" fmla="*/ 425459 h 3181350"/>
              <a:gd name="connsiteX1" fmla="*/ 425459 w 15544800"/>
              <a:gd name="connsiteY1" fmla="*/ 0 h 3181350"/>
              <a:gd name="connsiteX2" fmla="*/ 15119341 w 15544800"/>
              <a:gd name="connsiteY2" fmla="*/ 0 h 3181350"/>
              <a:gd name="connsiteX3" fmla="*/ 15544800 w 15544800"/>
              <a:gd name="connsiteY3" fmla="*/ 425459 h 3181350"/>
              <a:gd name="connsiteX4" fmla="*/ 15544800 w 15544800"/>
              <a:gd name="connsiteY4" fmla="*/ 2127241 h 3181350"/>
              <a:gd name="connsiteX5" fmla="*/ 15119341 w 15544800"/>
              <a:gd name="connsiteY5" fmla="*/ 2552700 h 3181350"/>
              <a:gd name="connsiteX6" fmla="*/ 7905750 w 15544800"/>
              <a:gd name="connsiteY6" fmla="*/ 3181350 h 3181350"/>
              <a:gd name="connsiteX7" fmla="*/ 425459 w 15544800"/>
              <a:gd name="connsiteY7" fmla="*/ 2552700 h 3181350"/>
              <a:gd name="connsiteX8" fmla="*/ 0 w 15544800"/>
              <a:gd name="connsiteY8" fmla="*/ 2127241 h 3181350"/>
              <a:gd name="connsiteX9" fmla="*/ 0 w 15544800"/>
              <a:gd name="connsiteY9" fmla="*/ 425459 h 3181350"/>
              <a:gd name="connsiteX0" fmla="*/ 0 w 15544800"/>
              <a:gd name="connsiteY0" fmla="*/ 425830 h 3181721"/>
              <a:gd name="connsiteX1" fmla="*/ 425459 w 15544800"/>
              <a:gd name="connsiteY1" fmla="*/ 371 h 3181721"/>
              <a:gd name="connsiteX2" fmla="*/ 15119341 w 15544800"/>
              <a:gd name="connsiteY2" fmla="*/ 371 h 3181721"/>
              <a:gd name="connsiteX3" fmla="*/ 15544800 w 15544800"/>
              <a:gd name="connsiteY3" fmla="*/ 216280 h 3181721"/>
              <a:gd name="connsiteX4" fmla="*/ 15544800 w 15544800"/>
              <a:gd name="connsiteY4" fmla="*/ 2127612 h 3181721"/>
              <a:gd name="connsiteX5" fmla="*/ 15119341 w 15544800"/>
              <a:gd name="connsiteY5" fmla="*/ 2553071 h 3181721"/>
              <a:gd name="connsiteX6" fmla="*/ 7905750 w 15544800"/>
              <a:gd name="connsiteY6" fmla="*/ 3181721 h 3181721"/>
              <a:gd name="connsiteX7" fmla="*/ 425459 w 15544800"/>
              <a:gd name="connsiteY7" fmla="*/ 2553071 h 3181721"/>
              <a:gd name="connsiteX8" fmla="*/ 0 w 15544800"/>
              <a:gd name="connsiteY8" fmla="*/ 2127612 h 3181721"/>
              <a:gd name="connsiteX9" fmla="*/ 0 w 15544800"/>
              <a:gd name="connsiteY9" fmla="*/ 425830 h 3181721"/>
              <a:gd name="connsiteX0" fmla="*/ 2287 w 15547087"/>
              <a:gd name="connsiteY0" fmla="*/ 425830 h 3181721"/>
              <a:gd name="connsiteX1" fmla="*/ 199146 w 15547087"/>
              <a:gd name="connsiteY1" fmla="*/ 19421 h 3181721"/>
              <a:gd name="connsiteX2" fmla="*/ 15121628 w 15547087"/>
              <a:gd name="connsiteY2" fmla="*/ 371 h 3181721"/>
              <a:gd name="connsiteX3" fmla="*/ 15547087 w 15547087"/>
              <a:gd name="connsiteY3" fmla="*/ 216280 h 3181721"/>
              <a:gd name="connsiteX4" fmla="*/ 15547087 w 15547087"/>
              <a:gd name="connsiteY4" fmla="*/ 2127612 h 3181721"/>
              <a:gd name="connsiteX5" fmla="*/ 15121628 w 15547087"/>
              <a:gd name="connsiteY5" fmla="*/ 2553071 h 3181721"/>
              <a:gd name="connsiteX6" fmla="*/ 7908037 w 15547087"/>
              <a:gd name="connsiteY6" fmla="*/ 3181721 h 3181721"/>
              <a:gd name="connsiteX7" fmla="*/ 427746 w 15547087"/>
              <a:gd name="connsiteY7" fmla="*/ 2553071 h 3181721"/>
              <a:gd name="connsiteX8" fmla="*/ 2287 w 15547087"/>
              <a:gd name="connsiteY8" fmla="*/ 2127612 h 3181721"/>
              <a:gd name="connsiteX9" fmla="*/ 2287 w 15547087"/>
              <a:gd name="connsiteY9" fmla="*/ 425830 h 3181721"/>
              <a:gd name="connsiteX0" fmla="*/ 2287 w 15547087"/>
              <a:gd name="connsiteY0" fmla="*/ 216280 h 3181721"/>
              <a:gd name="connsiteX1" fmla="*/ 199146 w 15547087"/>
              <a:gd name="connsiteY1" fmla="*/ 19421 h 3181721"/>
              <a:gd name="connsiteX2" fmla="*/ 15121628 w 15547087"/>
              <a:gd name="connsiteY2" fmla="*/ 371 h 3181721"/>
              <a:gd name="connsiteX3" fmla="*/ 15547087 w 15547087"/>
              <a:gd name="connsiteY3" fmla="*/ 216280 h 3181721"/>
              <a:gd name="connsiteX4" fmla="*/ 15547087 w 15547087"/>
              <a:gd name="connsiteY4" fmla="*/ 2127612 h 3181721"/>
              <a:gd name="connsiteX5" fmla="*/ 15121628 w 15547087"/>
              <a:gd name="connsiteY5" fmla="*/ 2553071 h 3181721"/>
              <a:gd name="connsiteX6" fmla="*/ 7908037 w 15547087"/>
              <a:gd name="connsiteY6" fmla="*/ 3181721 h 3181721"/>
              <a:gd name="connsiteX7" fmla="*/ 427746 w 15547087"/>
              <a:gd name="connsiteY7" fmla="*/ 2553071 h 3181721"/>
              <a:gd name="connsiteX8" fmla="*/ 2287 w 15547087"/>
              <a:gd name="connsiteY8" fmla="*/ 2127612 h 3181721"/>
              <a:gd name="connsiteX9" fmla="*/ 2287 w 15547087"/>
              <a:gd name="connsiteY9" fmla="*/ 216280 h 318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547087" h="3181721">
                <a:moveTo>
                  <a:pt x="2287" y="216280"/>
                </a:moveTo>
                <a:cubicBezTo>
                  <a:pt x="2287" y="-18695"/>
                  <a:pt x="-35829" y="19421"/>
                  <a:pt x="199146" y="19421"/>
                </a:cubicBezTo>
                <a:lnTo>
                  <a:pt x="15121628" y="371"/>
                </a:lnTo>
                <a:cubicBezTo>
                  <a:pt x="15356603" y="371"/>
                  <a:pt x="15547087" y="-18695"/>
                  <a:pt x="15547087" y="216280"/>
                </a:cubicBezTo>
                <a:lnTo>
                  <a:pt x="15547087" y="2127612"/>
                </a:lnTo>
                <a:cubicBezTo>
                  <a:pt x="15547087" y="2362587"/>
                  <a:pt x="15356603" y="2553071"/>
                  <a:pt x="15121628" y="2553071"/>
                </a:cubicBezTo>
                <a:lnTo>
                  <a:pt x="7908037" y="3181721"/>
                </a:lnTo>
                <a:lnTo>
                  <a:pt x="427746" y="2553071"/>
                </a:lnTo>
                <a:cubicBezTo>
                  <a:pt x="192771" y="2553071"/>
                  <a:pt x="2287" y="2362587"/>
                  <a:pt x="2287" y="2127612"/>
                </a:cubicBezTo>
                <a:lnTo>
                  <a:pt x="2287" y="21628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5733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4F2AC-C0EB-5479-0FF8-E19BF08DC0D2}"/>
              </a:ext>
            </a:extLst>
          </p:cNvPr>
          <p:cNvSpPr txBox="1"/>
          <p:nvPr/>
        </p:nvSpPr>
        <p:spPr>
          <a:xfrm>
            <a:off x="247650" y="2659061"/>
            <a:ext cx="8686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Setting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Where the story happens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77D4C-30EF-0640-7FCB-AB05A9CF40E8}"/>
              </a:ext>
            </a:extLst>
          </p:cNvPr>
          <p:cNvSpPr txBox="1"/>
          <p:nvPr/>
        </p:nvSpPr>
        <p:spPr>
          <a:xfrm>
            <a:off x="825277" y="4828780"/>
            <a:ext cx="5727031" cy="1328023"/>
          </a:xfrm>
          <a:prstGeom prst="roundRect">
            <a:avLst/>
          </a:prstGeom>
          <a:solidFill>
            <a:srgbClr val="FFFF00">
              <a:alpha val="5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This story takes place in a small town with charming streets and hidden corners.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2BC2D-1C15-A5EE-E8D8-F16D82183142}"/>
              </a:ext>
            </a:extLst>
          </p:cNvPr>
          <p:cNvSpPr txBox="1"/>
          <p:nvPr/>
        </p:nvSpPr>
        <p:spPr>
          <a:xfrm>
            <a:off x="8250991" y="4828779"/>
            <a:ext cx="5727031" cy="1328023"/>
          </a:xfrm>
          <a:prstGeom prst="roundRect">
            <a:avLst/>
          </a:prstGeom>
          <a:solidFill>
            <a:srgbClr val="FFFF00">
              <a:alpha val="5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Key locations include a mysterious school, a local park, and a bustling marketplace.</a:t>
            </a:r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6A0BAC2F-7261-1040-6C73-DD7F33F7CB9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498637" y="5537200"/>
            <a:ext cx="967163" cy="967163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00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65">
        <p:fade/>
      </p:transition>
    </mc:Choice>
    <mc:Fallback>
      <p:transition spd="med" advTm="8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d trophy in a hallway&#10;&#10;AI-generated content may be incorrect.">
            <a:extLst>
              <a:ext uri="{FF2B5EF4-FFF2-40B4-BE49-F238E27FC236}">
                <a16:creationId xmlns:a16="http://schemas.microsoft.com/office/drawing/2014/main" id="{814E0636-CB60-7CBF-4979-27A1FD9E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3079" y="-2"/>
            <a:ext cx="8915351" cy="6590162"/>
          </a:xfrm>
          <a:prstGeom prst="arc">
            <a:avLst>
              <a:gd name="adj1" fmla="val 16200000"/>
              <a:gd name="adj2" fmla="val 5409578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6E251-314C-29A0-985D-281F179E36DF}"/>
              </a:ext>
            </a:extLst>
          </p:cNvPr>
          <p:cNvSpPr txBox="1"/>
          <p:nvPr/>
        </p:nvSpPr>
        <p:spPr>
          <a:xfrm>
            <a:off x="6739130" y="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Mystery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What went missing or the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022A1-5E19-E391-2491-5867436464B7}"/>
              </a:ext>
            </a:extLst>
          </p:cNvPr>
          <p:cNvSpPr txBox="1"/>
          <p:nvPr/>
        </p:nvSpPr>
        <p:spPr>
          <a:xfrm>
            <a:off x="7149848" y="2600043"/>
            <a:ext cx="7865364" cy="3373279"/>
          </a:xfrm>
          <a:prstGeom prst="cloudCallout">
            <a:avLst>
              <a:gd name="adj1" fmla="val -21179"/>
              <a:gd name="adj2" fmla="val 62501"/>
            </a:avLst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prized trophy from the school’s annual competition has disappeared.</a:t>
            </a:r>
          </a:p>
          <a:p>
            <a:r>
              <a:rPr lang="en-US" sz="2400" dirty="0"/>
              <a:t>The trophy was last seen in the school’s trophy case before the big event.</a:t>
            </a:r>
          </a:p>
          <a:p>
            <a:endParaRPr lang="en-US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CC992E2-6EA0-70DC-70C5-04C1BE55A8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756585" y="5638649"/>
            <a:ext cx="669345" cy="669345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44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36">
        <p:fade/>
      </p:transition>
    </mc:Choice>
    <mc:Fallback>
      <p:transition spd="med" advTm="7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0CF7E-A9B4-B243-E2BB-17EB4C05A9F5}"/>
              </a:ext>
            </a:extLst>
          </p:cNvPr>
          <p:cNvSpPr txBox="1"/>
          <p:nvPr/>
        </p:nvSpPr>
        <p:spPr>
          <a:xfrm>
            <a:off x="566425" y="372533"/>
            <a:ext cx="7983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First Clues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Discovery and hints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1E8D5-3CEC-09A1-751E-7227803426A7}"/>
              </a:ext>
            </a:extLst>
          </p:cNvPr>
          <p:cNvSpPr txBox="1"/>
          <p:nvPr/>
        </p:nvSpPr>
        <p:spPr>
          <a:xfrm>
            <a:off x="626197" y="2583110"/>
            <a:ext cx="7264736" cy="3373279"/>
          </a:xfrm>
          <a:prstGeom prst="cloudCallout">
            <a:avLst>
              <a:gd name="adj1" fmla="val -21179"/>
              <a:gd name="adj2" fmla="val 62501"/>
            </a:avLst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Alex discovers strange footprints near the trophy case.</a:t>
            </a:r>
          </a:p>
          <a:p>
            <a:r>
              <a:rPr lang="en-US" sz="2400" dirty="0"/>
              <a:t>A note with a riddle is found, leading to the first hint about the thief.</a:t>
            </a:r>
          </a:p>
          <a:p>
            <a:endParaRPr lang="en-US" dirty="0"/>
          </a:p>
        </p:txBody>
      </p:sp>
      <p:pic>
        <p:nvPicPr>
          <p:cNvPr id="7" name="Picture 6" descr="A shelf with a trophy on it and a hole in the floor&#10;&#10;AI-generated content may be incorrect.">
            <a:extLst>
              <a:ext uri="{FF2B5EF4-FFF2-40B4-BE49-F238E27FC236}">
                <a16:creationId xmlns:a16="http://schemas.microsoft.com/office/drawing/2014/main" id="{E5E35E78-AC9D-7AA1-CA05-DF9CADD9A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0"/>
            <a:ext cx="5943600" cy="6583363"/>
          </a:xfrm>
          <a:prstGeom prst="leftBracket">
            <a:avLst>
              <a:gd name="adj" fmla="val 24287"/>
            </a:avLst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A2A89AB-F8AF-4ED5-8678-B3B93FA3C9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748933" y="5834152"/>
            <a:ext cx="795867" cy="79586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53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86">
        <p:fade/>
      </p:transition>
    </mc:Choice>
    <mc:Fallback>
      <p:transition spd="med" advTm="7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98EA1DE3-FDE8-6813-3E9B-3D92C5C14DCB}"/>
              </a:ext>
            </a:extLst>
          </p:cNvPr>
          <p:cNvSpPr/>
          <p:nvPr/>
        </p:nvSpPr>
        <p:spPr>
          <a:xfrm>
            <a:off x="-2288" y="-19421"/>
            <a:ext cx="15547087" cy="2677954"/>
          </a:xfrm>
          <a:custGeom>
            <a:avLst/>
            <a:gdLst>
              <a:gd name="connsiteX0" fmla="*/ 0 w 15544800"/>
              <a:gd name="connsiteY0" fmla="*/ 425459 h 2552700"/>
              <a:gd name="connsiteX1" fmla="*/ 425459 w 15544800"/>
              <a:gd name="connsiteY1" fmla="*/ 0 h 2552700"/>
              <a:gd name="connsiteX2" fmla="*/ 15119341 w 15544800"/>
              <a:gd name="connsiteY2" fmla="*/ 0 h 2552700"/>
              <a:gd name="connsiteX3" fmla="*/ 15544800 w 15544800"/>
              <a:gd name="connsiteY3" fmla="*/ 425459 h 2552700"/>
              <a:gd name="connsiteX4" fmla="*/ 15544800 w 15544800"/>
              <a:gd name="connsiteY4" fmla="*/ 2127241 h 2552700"/>
              <a:gd name="connsiteX5" fmla="*/ 15119341 w 15544800"/>
              <a:gd name="connsiteY5" fmla="*/ 2552700 h 2552700"/>
              <a:gd name="connsiteX6" fmla="*/ 425459 w 15544800"/>
              <a:gd name="connsiteY6" fmla="*/ 2552700 h 2552700"/>
              <a:gd name="connsiteX7" fmla="*/ 0 w 15544800"/>
              <a:gd name="connsiteY7" fmla="*/ 2127241 h 2552700"/>
              <a:gd name="connsiteX8" fmla="*/ 0 w 15544800"/>
              <a:gd name="connsiteY8" fmla="*/ 425459 h 2552700"/>
              <a:gd name="connsiteX0" fmla="*/ 0 w 15544800"/>
              <a:gd name="connsiteY0" fmla="*/ 425459 h 2571750"/>
              <a:gd name="connsiteX1" fmla="*/ 425459 w 15544800"/>
              <a:gd name="connsiteY1" fmla="*/ 0 h 2571750"/>
              <a:gd name="connsiteX2" fmla="*/ 15119341 w 15544800"/>
              <a:gd name="connsiteY2" fmla="*/ 0 h 2571750"/>
              <a:gd name="connsiteX3" fmla="*/ 15544800 w 15544800"/>
              <a:gd name="connsiteY3" fmla="*/ 425459 h 2571750"/>
              <a:gd name="connsiteX4" fmla="*/ 15544800 w 15544800"/>
              <a:gd name="connsiteY4" fmla="*/ 2127241 h 2571750"/>
              <a:gd name="connsiteX5" fmla="*/ 15119341 w 15544800"/>
              <a:gd name="connsiteY5" fmla="*/ 2552700 h 2571750"/>
              <a:gd name="connsiteX6" fmla="*/ 7905750 w 15544800"/>
              <a:gd name="connsiteY6" fmla="*/ 2571750 h 2571750"/>
              <a:gd name="connsiteX7" fmla="*/ 425459 w 15544800"/>
              <a:gd name="connsiteY7" fmla="*/ 2552700 h 2571750"/>
              <a:gd name="connsiteX8" fmla="*/ 0 w 15544800"/>
              <a:gd name="connsiteY8" fmla="*/ 2127241 h 2571750"/>
              <a:gd name="connsiteX9" fmla="*/ 0 w 15544800"/>
              <a:gd name="connsiteY9" fmla="*/ 425459 h 2571750"/>
              <a:gd name="connsiteX0" fmla="*/ 0 w 15544800"/>
              <a:gd name="connsiteY0" fmla="*/ 425459 h 2571750"/>
              <a:gd name="connsiteX1" fmla="*/ 425459 w 15544800"/>
              <a:gd name="connsiteY1" fmla="*/ 0 h 2571750"/>
              <a:gd name="connsiteX2" fmla="*/ 15119341 w 15544800"/>
              <a:gd name="connsiteY2" fmla="*/ 0 h 2571750"/>
              <a:gd name="connsiteX3" fmla="*/ 15544800 w 15544800"/>
              <a:gd name="connsiteY3" fmla="*/ 425459 h 2571750"/>
              <a:gd name="connsiteX4" fmla="*/ 15544800 w 15544800"/>
              <a:gd name="connsiteY4" fmla="*/ 2127241 h 2571750"/>
              <a:gd name="connsiteX5" fmla="*/ 15119341 w 15544800"/>
              <a:gd name="connsiteY5" fmla="*/ 2552700 h 2571750"/>
              <a:gd name="connsiteX6" fmla="*/ 7905750 w 15544800"/>
              <a:gd name="connsiteY6" fmla="*/ 2571750 h 2571750"/>
              <a:gd name="connsiteX7" fmla="*/ 425459 w 15544800"/>
              <a:gd name="connsiteY7" fmla="*/ 2552700 h 2571750"/>
              <a:gd name="connsiteX8" fmla="*/ 0 w 15544800"/>
              <a:gd name="connsiteY8" fmla="*/ 2127241 h 2571750"/>
              <a:gd name="connsiteX9" fmla="*/ 0 w 15544800"/>
              <a:gd name="connsiteY9" fmla="*/ 425459 h 2571750"/>
              <a:gd name="connsiteX0" fmla="*/ 0 w 15544800"/>
              <a:gd name="connsiteY0" fmla="*/ 425459 h 2952750"/>
              <a:gd name="connsiteX1" fmla="*/ 425459 w 15544800"/>
              <a:gd name="connsiteY1" fmla="*/ 0 h 2952750"/>
              <a:gd name="connsiteX2" fmla="*/ 15119341 w 15544800"/>
              <a:gd name="connsiteY2" fmla="*/ 0 h 2952750"/>
              <a:gd name="connsiteX3" fmla="*/ 15544800 w 15544800"/>
              <a:gd name="connsiteY3" fmla="*/ 425459 h 2952750"/>
              <a:gd name="connsiteX4" fmla="*/ 15544800 w 15544800"/>
              <a:gd name="connsiteY4" fmla="*/ 2127241 h 2952750"/>
              <a:gd name="connsiteX5" fmla="*/ 15119341 w 15544800"/>
              <a:gd name="connsiteY5" fmla="*/ 2552700 h 2952750"/>
              <a:gd name="connsiteX6" fmla="*/ 7905750 w 15544800"/>
              <a:gd name="connsiteY6" fmla="*/ 2952750 h 2952750"/>
              <a:gd name="connsiteX7" fmla="*/ 425459 w 15544800"/>
              <a:gd name="connsiteY7" fmla="*/ 2552700 h 2952750"/>
              <a:gd name="connsiteX8" fmla="*/ 0 w 15544800"/>
              <a:gd name="connsiteY8" fmla="*/ 2127241 h 2952750"/>
              <a:gd name="connsiteX9" fmla="*/ 0 w 15544800"/>
              <a:gd name="connsiteY9" fmla="*/ 425459 h 2952750"/>
              <a:gd name="connsiteX0" fmla="*/ 0 w 15544800"/>
              <a:gd name="connsiteY0" fmla="*/ 425459 h 3181350"/>
              <a:gd name="connsiteX1" fmla="*/ 425459 w 15544800"/>
              <a:gd name="connsiteY1" fmla="*/ 0 h 3181350"/>
              <a:gd name="connsiteX2" fmla="*/ 15119341 w 15544800"/>
              <a:gd name="connsiteY2" fmla="*/ 0 h 3181350"/>
              <a:gd name="connsiteX3" fmla="*/ 15544800 w 15544800"/>
              <a:gd name="connsiteY3" fmla="*/ 425459 h 3181350"/>
              <a:gd name="connsiteX4" fmla="*/ 15544800 w 15544800"/>
              <a:gd name="connsiteY4" fmla="*/ 2127241 h 3181350"/>
              <a:gd name="connsiteX5" fmla="*/ 15119341 w 15544800"/>
              <a:gd name="connsiteY5" fmla="*/ 2552700 h 3181350"/>
              <a:gd name="connsiteX6" fmla="*/ 7905750 w 15544800"/>
              <a:gd name="connsiteY6" fmla="*/ 3181350 h 3181350"/>
              <a:gd name="connsiteX7" fmla="*/ 425459 w 15544800"/>
              <a:gd name="connsiteY7" fmla="*/ 2552700 h 3181350"/>
              <a:gd name="connsiteX8" fmla="*/ 0 w 15544800"/>
              <a:gd name="connsiteY8" fmla="*/ 2127241 h 3181350"/>
              <a:gd name="connsiteX9" fmla="*/ 0 w 15544800"/>
              <a:gd name="connsiteY9" fmla="*/ 425459 h 3181350"/>
              <a:gd name="connsiteX0" fmla="*/ 0 w 15544800"/>
              <a:gd name="connsiteY0" fmla="*/ 425830 h 3181721"/>
              <a:gd name="connsiteX1" fmla="*/ 425459 w 15544800"/>
              <a:gd name="connsiteY1" fmla="*/ 371 h 3181721"/>
              <a:gd name="connsiteX2" fmla="*/ 15119341 w 15544800"/>
              <a:gd name="connsiteY2" fmla="*/ 371 h 3181721"/>
              <a:gd name="connsiteX3" fmla="*/ 15544800 w 15544800"/>
              <a:gd name="connsiteY3" fmla="*/ 216280 h 3181721"/>
              <a:gd name="connsiteX4" fmla="*/ 15544800 w 15544800"/>
              <a:gd name="connsiteY4" fmla="*/ 2127612 h 3181721"/>
              <a:gd name="connsiteX5" fmla="*/ 15119341 w 15544800"/>
              <a:gd name="connsiteY5" fmla="*/ 2553071 h 3181721"/>
              <a:gd name="connsiteX6" fmla="*/ 7905750 w 15544800"/>
              <a:gd name="connsiteY6" fmla="*/ 3181721 h 3181721"/>
              <a:gd name="connsiteX7" fmla="*/ 425459 w 15544800"/>
              <a:gd name="connsiteY7" fmla="*/ 2553071 h 3181721"/>
              <a:gd name="connsiteX8" fmla="*/ 0 w 15544800"/>
              <a:gd name="connsiteY8" fmla="*/ 2127612 h 3181721"/>
              <a:gd name="connsiteX9" fmla="*/ 0 w 15544800"/>
              <a:gd name="connsiteY9" fmla="*/ 425830 h 3181721"/>
              <a:gd name="connsiteX0" fmla="*/ 2287 w 15547087"/>
              <a:gd name="connsiteY0" fmla="*/ 425830 h 3181721"/>
              <a:gd name="connsiteX1" fmla="*/ 199146 w 15547087"/>
              <a:gd name="connsiteY1" fmla="*/ 19421 h 3181721"/>
              <a:gd name="connsiteX2" fmla="*/ 15121628 w 15547087"/>
              <a:gd name="connsiteY2" fmla="*/ 371 h 3181721"/>
              <a:gd name="connsiteX3" fmla="*/ 15547087 w 15547087"/>
              <a:gd name="connsiteY3" fmla="*/ 216280 h 3181721"/>
              <a:gd name="connsiteX4" fmla="*/ 15547087 w 15547087"/>
              <a:gd name="connsiteY4" fmla="*/ 2127612 h 3181721"/>
              <a:gd name="connsiteX5" fmla="*/ 15121628 w 15547087"/>
              <a:gd name="connsiteY5" fmla="*/ 2553071 h 3181721"/>
              <a:gd name="connsiteX6" fmla="*/ 7908037 w 15547087"/>
              <a:gd name="connsiteY6" fmla="*/ 3181721 h 3181721"/>
              <a:gd name="connsiteX7" fmla="*/ 427746 w 15547087"/>
              <a:gd name="connsiteY7" fmla="*/ 2553071 h 3181721"/>
              <a:gd name="connsiteX8" fmla="*/ 2287 w 15547087"/>
              <a:gd name="connsiteY8" fmla="*/ 2127612 h 3181721"/>
              <a:gd name="connsiteX9" fmla="*/ 2287 w 15547087"/>
              <a:gd name="connsiteY9" fmla="*/ 425830 h 3181721"/>
              <a:gd name="connsiteX0" fmla="*/ 2287 w 15547087"/>
              <a:gd name="connsiteY0" fmla="*/ 216280 h 3181721"/>
              <a:gd name="connsiteX1" fmla="*/ 199146 w 15547087"/>
              <a:gd name="connsiteY1" fmla="*/ 19421 h 3181721"/>
              <a:gd name="connsiteX2" fmla="*/ 15121628 w 15547087"/>
              <a:gd name="connsiteY2" fmla="*/ 371 h 3181721"/>
              <a:gd name="connsiteX3" fmla="*/ 15547087 w 15547087"/>
              <a:gd name="connsiteY3" fmla="*/ 216280 h 3181721"/>
              <a:gd name="connsiteX4" fmla="*/ 15547087 w 15547087"/>
              <a:gd name="connsiteY4" fmla="*/ 2127612 h 3181721"/>
              <a:gd name="connsiteX5" fmla="*/ 15121628 w 15547087"/>
              <a:gd name="connsiteY5" fmla="*/ 2553071 h 3181721"/>
              <a:gd name="connsiteX6" fmla="*/ 7908037 w 15547087"/>
              <a:gd name="connsiteY6" fmla="*/ 3181721 h 3181721"/>
              <a:gd name="connsiteX7" fmla="*/ 427746 w 15547087"/>
              <a:gd name="connsiteY7" fmla="*/ 2553071 h 3181721"/>
              <a:gd name="connsiteX8" fmla="*/ 2287 w 15547087"/>
              <a:gd name="connsiteY8" fmla="*/ 2127612 h 3181721"/>
              <a:gd name="connsiteX9" fmla="*/ 2287 w 15547087"/>
              <a:gd name="connsiteY9" fmla="*/ 216280 h 318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547087" h="3181721">
                <a:moveTo>
                  <a:pt x="2287" y="216280"/>
                </a:moveTo>
                <a:cubicBezTo>
                  <a:pt x="2287" y="-18695"/>
                  <a:pt x="-35829" y="19421"/>
                  <a:pt x="199146" y="19421"/>
                </a:cubicBezTo>
                <a:lnTo>
                  <a:pt x="15121628" y="371"/>
                </a:lnTo>
                <a:cubicBezTo>
                  <a:pt x="15356603" y="371"/>
                  <a:pt x="15547087" y="-18695"/>
                  <a:pt x="15547087" y="216280"/>
                </a:cubicBezTo>
                <a:lnTo>
                  <a:pt x="15547087" y="2127612"/>
                </a:lnTo>
                <a:cubicBezTo>
                  <a:pt x="15547087" y="2362587"/>
                  <a:pt x="15356603" y="2553071"/>
                  <a:pt x="15121628" y="2553071"/>
                </a:cubicBezTo>
                <a:lnTo>
                  <a:pt x="7908037" y="3181721"/>
                </a:lnTo>
                <a:lnTo>
                  <a:pt x="427746" y="2553071"/>
                </a:lnTo>
                <a:cubicBezTo>
                  <a:pt x="192771" y="2553071"/>
                  <a:pt x="2287" y="2362587"/>
                  <a:pt x="2287" y="2127612"/>
                </a:cubicBezTo>
                <a:lnTo>
                  <a:pt x="2287" y="21628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4650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15C6F-97D1-103F-2356-2CC4C0D7E408}"/>
              </a:ext>
            </a:extLst>
          </p:cNvPr>
          <p:cNvSpPr txBox="1"/>
          <p:nvPr/>
        </p:nvSpPr>
        <p:spPr>
          <a:xfrm>
            <a:off x="315384" y="2724705"/>
            <a:ext cx="8388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Investigation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Following the leads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723E8-1DA0-AAE8-1977-2F7D9D61C8E5}"/>
              </a:ext>
            </a:extLst>
          </p:cNvPr>
          <p:cNvSpPr txBox="1"/>
          <p:nvPr/>
        </p:nvSpPr>
        <p:spPr>
          <a:xfrm>
            <a:off x="825277" y="4828780"/>
            <a:ext cx="6247327" cy="919401"/>
          </a:xfrm>
          <a:prstGeom prst="roundRect">
            <a:avLst/>
          </a:prstGeom>
          <a:solidFill>
            <a:srgbClr val="FFFF00">
              <a:alpha val="5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Alex interviews fellow students and teachers to gather more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74545-10F4-AF09-F1AD-358F8FE29186}"/>
              </a:ext>
            </a:extLst>
          </p:cNvPr>
          <p:cNvSpPr txBox="1"/>
          <p:nvPr/>
        </p:nvSpPr>
        <p:spPr>
          <a:xfrm>
            <a:off x="8250991" y="4828779"/>
            <a:ext cx="6789956" cy="919401"/>
          </a:xfrm>
          <a:prstGeom prst="roundRect">
            <a:avLst/>
          </a:prstGeom>
          <a:solidFill>
            <a:srgbClr val="FFFF00">
              <a:alpha val="5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Clues lead to different suspects, creating excitement and suspense.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4B55FE6D-DE57-90CA-B7F4-2D90D61E5F1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709617" y="5748180"/>
            <a:ext cx="756183" cy="756183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16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30">
        <p:fade/>
      </p:transition>
    </mc:Choice>
    <mc:Fallback>
      <p:transition spd="med" advTm="7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E288E-2B58-E4FB-1931-E6C05C145234}"/>
              </a:ext>
            </a:extLst>
          </p:cNvPr>
          <p:cNvSpPr txBox="1"/>
          <p:nvPr/>
        </p:nvSpPr>
        <p:spPr>
          <a:xfrm>
            <a:off x="6739130" y="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Challenges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Obstacles in solving the mystery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4A6BC-E75F-6500-9C3D-E150EB582AC0}"/>
              </a:ext>
            </a:extLst>
          </p:cNvPr>
          <p:cNvSpPr txBox="1"/>
          <p:nvPr/>
        </p:nvSpPr>
        <p:spPr>
          <a:xfrm>
            <a:off x="7175277" y="2831980"/>
            <a:ext cx="6247327" cy="919401"/>
          </a:xfrm>
          <a:prstGeom prst="roundRect">
            <a:avLst/>
          </a:prstGeom>
          <a:solidFill>
            <a:srgbClr val="FFFF00">
              <a:alpha val="5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Alex faces challenges such as red herrings and misleading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A0910-D019-E6C7-50F1-8B81B47BD091}"/>
              </a:ext>
            </a:extLst>
          </p:cNvPr>
          <p:cNvSpPr txBox="1"/>
          <p:nvPr/>
        </p:nvSpPr>
        <p:spPr>
          <a:xfrm>
            <a:off x="7175277" y="3905705"/>
            <a:ext cx="6247327" cy="919401"/>
          </a:xfrm>
          <a:prstGeom prst="roundRect">
            <a:avLst/>
          </a:prstGeom>
          <a:solidFill>
            <a:srgbClr val="FFFF00">
              <a:alpha val="5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Time is running out, and pressure builds to solve the case before the event.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B1476-99A5-F8F3-E82D-209C7C3A4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b="25360"/>
          <a:stretch/>
        </p:blipFill>
        <p:spPr>
          <a:xfrm>
            <a:off x="0" y="-6799"/>
            <a:ext cx="6247327" cy="6590162"/>
          </a:xfrm>
          <a:prstGeom prst="rightBracket">
            <a:avLst>
              <a:gd name="adj" fmla="val 9361"/>
            </a:avLst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0484F193-349D-F57E-47DA-A936403DFC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630400" y="5668963"/>
            <a:ext cx="835400" cy="835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389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79">
        <p:fade/>
      </p:transition>
    </mc:Choice>
    <mc:Fallback>
      <p:transition spd="med" advTm="7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6FD7D-F20C-3257-A42E-E7A12563113B}"/>
              </a:ext>
            </a:extLst>
          </p:cNvPr>
          <p:cNvSpPr txBox="1"/>
          <p:nvPr/>
        </p:nvSpPr>
        <p:spPr>
          <a:xfrm>
            <a:off x="406063" y="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Challenges</a:t>
            </a:r>
          </a:p>
          <a:p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Obstacles in solving the mystery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E201D-08D5-24B0-B002-B6B56B75CCFB}"/>
              </a:ext>
            </a:extLst>
          </p:cNvPr>
          <p:cNvSpPr txBox="1"/>
          <p:nvPr/>
        </p:nvSpPr>
        <p:spPr>
          <a:xfrm>
            <a:off x="876077" y="2831980"/>
            <a:ext cx="6247327" cy="91940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twist reveals that the culprit is someone Alex least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FE7-6B4C-CA52-E146-57E4AE6AA5C6}"/>
              </a:ext>
            </a:extLst>
          </p:cNvPr>
          <p:cNvSpPr txBox="1"/>
          <p:nvPr/>
        </p:nvSpPr>
        <p:spPr>
          <a:xfrm>
            <a:off x="876076" y="4034246"/>
            <a:ext cx="6247327" cy="91940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thrilling confrontation happens, leading to a surprising revelation.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8EFA8-E5C8-4354-F5D4-BE19FDC5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b="13079"/>
          <a:stretch/>
        </p:blipFill>
        <p:spPr>
          <a:xfrm>
            <a:off x="9872133" y="0"/>
            <a:ext cx="5672666" cy="6583363"/>
          </a:xfrm>
          <a:prstGeom prst="leftBracket">
            <a:avLst>
              <a:gd name="adj" fmla="val 12321"/>
            </a:avLst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5B3834A-2443-44BA-9B85-8F8B8C300B9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4908437" y="5947001"/>
            <a:ext cx="636362" cy="636362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20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34">
        <p:fade/>
      </p:transition>
    </mc:Choice>
    <mc:Fallback>
      <p:transition spd="med" advTm="6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6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</TotalTime>
  <Words>322</Words>
  <Application>Microsoft Office PowerPoint</Application>
  <PresentationFormat>Custom</PresentationFormat>
  <Paragraphs>41</Paragraphs>
  <Slides>12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Hanan Malik</dc:creator>
  <cp:lastModifiedBy>Hanan Malik</cp:lastModifiedBy>
  <cp:revision>2</cp:revision>
  <dcterms:created xsi:type="dcterms:W3CDTF">2025-11-17T17:41:41Z</dcterms:created>
  <dcterms:modified xsi:type="dcterms:W3CDTF">2025-11-18T06:55:06Z</dcterms:modified>
</cp:coreProperties>
</file>